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1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0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0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6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1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5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6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9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1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1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5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76DE-034A-4BE8-86BA-A1FF1AB1C0CF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5A13-C811-4957-8644-B2200C03C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05" y="657980"/>
            <a:ext cx="7418119" cy="5760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85112" y="201881"/>
            <a:ext cx="314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what we have in LIVESRV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50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84" y="570016"/>
            <a:ext cx="7750628" cy="6018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18806" y="95003"/>
            <a:ext cx="916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what we have in TESTSRV and what we want in </a:t>
            </a:r>
            <a:r>
              <a:rPr lang="en-GB" dirty="0" smtClean="0"/>
              <a:t>LIVESRV with the following changes made: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43200" y="1745673"/>
            <a:ext cx="3194463" cy="676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95161" y="1474538"/>
            <a:ext cx="2924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 This </a:t>
            </a:r>
            <a:r>
              <a:rPr lang="en-GB" dirty="0" smtClean="0"/>
              <a:t>link the text has to be </a:t>
            </a:r>
          </a:p>
          <a:p>
            <a:r>
              <a:rPr lang="en-GB" dirty="0" smtClean="0"/>
              <a:t>“Website terms of use”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70068" y="3040083"/>
            <a:ext cx="59376" cy="951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6823" y="3991230"/>
            <a:ext cx="1944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Add </a:t>
            </a:r>
            <a:r>
              <a:rPr lang="en-GB" dirty="0" smtClean="0"/>
              <a:t>another link there to go to “Safety and security”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4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8" y="768154"/>
            <a:ext cx="6907480" cy="5364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899564" y="1330036"/>
            <a:ext cx="1959429" cy="926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187098" y="2256312"/>
            <a:ext cx="223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Hide “Contact us” link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68780" y="166255"/>
            <a:ext cx="445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Besides we need to hide the “Contact us”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3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73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Fco Rosa Herrero</dc:creator>
  <cp:lastModifiedBy>Fco Rosa Herrero</cp:lastModifiedBy>
  <cp:revision>3</cp:revision>
  <dcterms:created xsi:type="dcterms:W3CDTF">2015-03-05T14:43:41Z</dcterms:created>
  <dcterms:modified xsi:type="dcterms:W3CDTF">2015-03-05T15:07:48Z</dcterms:modified>
</cp:coreProperties>
</file>